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1" r:id="rId2"/>
  </p:sldMasterIdLst>
  <p:notesMasterIdLst>
    <p:notesMasterId r:id="rId7"/>
  </p:notesMasterIdLst>
  <p:sldIdLst>
    <p:sldId id="273" r:id="rId3"/>
    <p:sldId id="274" r:id="rId4"/>
    <p:sldId id="275" r:id="rId5"/>
    <p:sldId id="259" r:id="rId6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F"/>
    <a:srgbClr val="E9F1F7"/>
    <a:srgbClr val="D6E4EE"/>
    <a:srgbClr val="D8E6F0"/>
    <a:srgbClr val="AFCADF"/>
    <a:srgbClr val="BDE9FF"/>
    <a:srgbClr val="356283"/>
    <a:srgbClr val="4178A2"/>
    <a:srgbClr val="ED1B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0929"/>
  </p:normalViewPr>
  <p:slideViewPr>
    <p:cSldViewPr>
      <p:cViewPr>
        <p:scale>
          <a:sx n="80" d="100"/>
          <a:sy n="80" d="100"/>
        </p:scale>
        <p:origin x="-2652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7DBAE-2B79-4099-94B0-85DBC784B8D6}" type="datetimeFigureOut">
              <a:rPr lang="en-US" smtClean="0"/>
              <a:pPr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6373D-9300-4C1A-96A8-6B4348EF06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871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6373D-9300-4C1A-96A8-6B4348EF06A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 userDrawn="1"/>
        </p:nvSpPr>
        <p:spPr bwMode="auto">
          <a:xfrm>
            <a:off x="0" y="4572000"/>
            <a:ext cx="9144000" cy="1295400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A3E1E-293E-4308-907F-84B35F77DAA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9144000" cy="1470025"/>
          </a:xfrm>
        </p:spPr>
        <p:txBody>
          <a:bodyPr/>
          <a:lstStyle>
            <a:lvl1pPr algn="ctr">
              <a:defRPr sz="3600" b="1">
                <a:solidFill>
                  <a:srgbClr val="3562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9144000" cy="914400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400"/>
              </a:spcAft>
              <a:buNone/>
              <a:defRPr sz="2000" b="1" i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we_a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1103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dp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BA4B4-6701-4893-9FC7-5C56134FFE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20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we_a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1103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p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28600" y="1295400"/>
            <a:ext cx="8610600" cy="609600"/>
          </a:xfrm>
        </p:spPr>
        <p:txBody>
          <a:bodyPr/>
          <a:lstStyle>
            <a:lvl1pPr>
              <a:buNone/>
              <a:defRPr>
                <a:solidFill>
                  <a:srgbClr val="C0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66CEE-E8E2-4BF4-926E-F6A40D449B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661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we_a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1103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dp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1FF57-CC3F-4F16-BA64-87E14DC9CC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06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we_a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562600"/>
            <a:ext cx="11033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dp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11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28600" y="1295400"/>
            <a:ext cx="8610600" cy="609600"/>
          </a:xfrm>
        </p:spPr>
        <p:txBody>
          <a:bodyPr/>
          <a:lstStyle>
            <a:lvl1pPr>
              <a:buNone/>
              <a:defRPr>
                <a:solidFill>
                  <a:srgbClr val="C0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3F5C4-37AC-4619-B3FE-D9E23BADE7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950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B0768-6C66-4096-943B-48B2B2AF14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373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2E1-326D-4258-B2F8-9D9BCE435D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4908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0325"/>
            <a:ext cx="9144000" cy="1362075"/>
          </a:xfrm>
        </p:spPr>
        <p:txBody>
          <a:bodyPr anchor="t"/>
          <a:lstStyle>
            <a:lvl1pPr algn="ctr">
              <a:defRPr sz="4800" b="1" cap="all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381000"/>
          </a:xfrm>
        </p:spPr>
        <p:txBody>
          <a:bodyPr anchor="b"/>
          <a:lstStyle>
            <a:lvl1pPr marL="0" indent="0" algn="ct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092CE-AD98-4542-8DA8-B132A554CCE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8" name="Picture 5" descr="meatbal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4883150"/>
            <a:ext cx="1957387" cy="1974850"/>
          </a:xfrm>
          <a:prstGeom prst="rect">
            <a:avLst/>
          </a:prstGeom>
          <a:noFill/>
        </p:spPr>
      </p:pic>
      <p:pic>
        <p:nvPicPr>
          <p:cNvPr id="9" name="Picture 6" descr="people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3716" y="5105400"/>
            <a:ext cx="3060283" cy="15255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7FAC9-4C2A-47C4-A3D9-82055CCC887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5" descr="we_ar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5562600"/>
            <a:ext cx="1103779" cy="1143000"/>
          </a:xfrm>
          <a:prstGeom prst="rect">
            <a:avLst/>
          </a:prstGeom>
          <a:noFill/>
        </p:spPr>
      </p:pic>
      <p:pic>
        <p:nvPicPr>
          <p:cNvPr id="8" name="Picture 6" descr="d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7FAC9-4C2A-47C4-A3D9-82055CCC887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28600" y="1295400"/>
            <a:ext cx="8610600" cy="609600"/>
          </a:xfrm>
        </p:spPr>
        <p:txBody>
          <a:bodyPr/>
          <a:lstStyle>
            <a:lvl1pPr>
              <a:buNone/>
              <a:defRPr>
                <a:solidFill>
                  <a:srgbClr val="C0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pic>
        <p:nvPicPr>
          <p:cNvPr id="8" name="Picture 5" descr="we_ar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5562600"/>
            <a:ext cx="1103779" cy="1143000"/>
          </a:xfrm>
          <a:prstGeom prst="rect">
            <a:avLst/>
          </a:prstGeom>
          <a:noFill/>
        </p:spPr>
      </p:pic>
      <p:pic>
        <p:nvPicPr>
          <p:cNvPr id="10" name="Picture 6" descr="d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458200" cy="1143000"/>
          </a:xfrm>
        </p:spPr>
        <p:txBody>
          <a:bodyPr/>
          <a:lstStyle>
            <a:lvl1pPr algn="l">
              <a:defRPr b="1">
                <a:solidFill>
                  <a:srgbClr val="4178A2"/>
                </a:solidFill>
                <a:latin typeface="+mn-lt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7FAC9-4C2A-47C4-A3D9-82055CCC887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5" descr="we_ar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5562600"/>
            <a:ext cx="1103779" cy="1143000"/>
          </a:xfrm>
          <a:prstGeom prst="rect">
            <a:avLst/>
          </a:prstGeom>
          <a:noFill/>
        </p:spPr>
      </p:pic>
      <p:pic>
        <p:nvPicPr>
          <p:cNvPr id="8" name="Picture 6" descr="d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11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DC757-0A7C-4F30-B6D3-2638B98041D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28600" y="1295400"/>
            <a:ext cx="8610600" cy="609600"/>
          </a:xfrm>
        </p:spPr>
        <p:txBody>
          <a:bodyPr/>
          <a:lstStyle>
            <a:lvl1pPr>
              <a:buNone/>
              <a:defRPr>
                <a:solidFill>
                  <a:srgbClr val="C0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pic>
        <p:nvPicPr>
          <p:cNvPr id="10" name="Picture 5" descr="we_ar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5562600"/>
            <a:ext cx="1103779" cy="1143000"/>
          </a:xfrm>
          <a:prstGeom prst="rect">
            <a:avLst/>
          </a:prstGeom>
          <a:noFill/>
        </p:spPr>
      </p:pic>
      <p:pic>
        <p:nvPicPr>
          <p:cNvPr id="11" name="Picture 6" descr="d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9650" y="6162675"/>
            <a:ext cx="1631950" cy="4667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7AE3A-8019-472A-9916-E53CB2A33D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4572000"/>
            <a:ext cx="9144000" cy="1295400"/>
          </a:xfrm>
          <a:prstGeom prst="rect">
            <a:avLst/>
          </a:prstGeom>
          <a:solidFill>
            <a:schemeClr val="bg1">
              <a:alpha val="7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9144000" cy="1470025"/>
          </a:xfrm>
        </p:spPr>
        <p:txBody>
          <a:bodyPr/>
          <a:lstStyle>
            <a:lvl1pPr algn="ctr">
              <a:defRPr sz="3600" b="1">
                <a:solidFill>
                  <a:srgbClr val="3562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9144000" cy="914400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400"/>
              </a:spcAft>
              <a:buNone/>
              <a:defRPr sz="2000" b="1" i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914EE-6AE3-4C84-B7CD-61AE807EBA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62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eatbal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4883150"/>
            <a:ext cx="1957387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people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5105400"/>
            <a:ext cx="30607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0325"/>
            <a:ext cx="9144000" cy="1362075"/>
          </a:xfrm>
        </p:spPr>
        <p:txBody>
          <a:bodyPr anchor="t"/>
          <a:lstStyle>
            <a:lvl1pPr algn="ctr">
              <a:defRPr sz="4800" b="1" cap="all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381000"/>
          </a:xfrm>
        </p:spPr>
        <p:txBody>
          <a:bodyPr anchor="b"/>
          <a:lstStyle>
            <a:lvl1pPr marL="0" indent="0" algn="ct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DF92-7AA1-426C-8A6C-15A3C0F053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76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524000" y="6477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0DE03A08-0F21-47FE-AFDC-250A30FAED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9" r:id="rId3"/>
    <p:sldLayoutId id="2147483650" r:id="rId4"/>
    <p:sldLayoutId id="2147483660" r:id="rId5"/>
    <p:sldLayoutId id="2147483652" r:id="rId6"/>
    <p:sldLayoutId id="2147483655" r:id="rId7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77800" indent="-1778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285750" algn="l" rtl="0" fontAlgn="base">
        <a:spcBef>
          <a:spcPct val="20000"/>
        </a:spcBef>
        <a:spcAft>
          <a:spcPct val="0"/>
        </a:spcAft>
        <a:buClr>
          <a:srgbClr val="C00000"/>
        </a:buClr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801688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095375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–"/>
        <a:defRPr sz="1800">
          <a:solidFill>
            <a:schemeClr val="tx1"/>
          </a:solidFill>
          <a:latin typeface="+mn-lt"/>
          <a:ea typeface="+mn-ea"/>
        </a:defRPr>
      </a:lvl4pPr>
      <a:lvl5pPr marL="1374775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»"/>
        <a:defRPr sz="18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524000" y="6477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>
                <a:solidFill>
                  <a:srgbClr val="000000"/>
                </a:solidFill>
                <a:cs typeface="Arial" charset="0"/>
              </a:defRPr>
            </a:lvl1pPr>
          </a:lstStyle>
          <a:p>
            <a:pPr>
              <a:defRPr/>
            </a:pPr>
            <a:fld id="{6A662775-3D2B-4131-BE9E-788ADEF89E63}" type="slidenum">
              <a:rPr lang="en-US" altLang="en-US">
                <a:ea typeface="ＭＳ Ｐゴシック" pitchFamily="34" charset="-128"/>
              </a:rPr>
              <a:pPr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44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+mj-lt"/>
          <a:ea typeface="ＭＳ Ｐゴシック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56283"/>
          </a:solidFill>
          <a:latin typeface="Arial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77800" indent="-1778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Char char="•"/>
        <a:defRPr sz="28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512763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Char char="–"/>
        <a:defRPr sz="2400">
          <a:solidFill>
            <a:schemeClr val="tx1"/>
          </a:solidFill>
          <a:latin typeface="+mn-lt"/>
          <a:ea typeface="ＭＳ Ｐゴシック" pitchFamily="34" charset="-128"/>
        </a:defRPr>
      </a:lvl2pPr>
      <a:lvl3pPr marL="801688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Char char="•"/>
        <a:defRPr sz="2000">
          <a:solidFill>
            <a:schemeClr val="tx1"/>
          </a:solidFill>
          <a:latin typeface="+mn-lt"/>
          <a:ea typeface="ＭＳ Ｐゴシック" pitchFamily="34" charset="-128"/>
        </a:defRPr>
      </a:lvl3pPr>
      <a:lvl4pPr marL="1095375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Char char="–"/>
        <a:defRPr>
          <a:solidFill>
            <a:schemeClr val="tx1"/>
          </a:solidFill>
          <a:latin typeface="+mn-lt"/>
          <a:ea typeface="ＭＳ Ｐゴシック" pitchFamily="34" charset="-128"/>
        </a:defRPr>
      </a:lvl4pPr>
      <a:lvl5pPr marL="1374775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Char char="»"/>
        <a:defRPr>
          <a:solidFill>
            <a:schemeClr val="tx1"/>
          </a:solidFill>
          <a:latin typeface="+mn-lt"/>
          <a:ea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7"/>
          <p:cNvSpPr txBox="1">
            <a:spLocks/>
          </p:cNvSpPr>
          <p:nvPr/>
        </p:nvSpPr>
        <p:spPr bwMode="auto">
          <a:xfrm>
            <a:off x="1676400" y="1066800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4572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7220000"/>
              </a:lightRig>
            </a:scene3d>
            <a:sp3d extrusionH="38100" prstMaterial="softEdge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25000"/>
              <a:buFont typeface="Wingdings" pitchFamily="2" charset="2"/>
              <a:buNone/>
              <a:tabLst/>
              <a:defRPr/>
            </a:pPr>
            <a:endParaRPr kumimoji="0" lang="en-US" sz="3600" b="1" i="1" u="none" strike="noStrike" kern="1200" cap="none" spc="0" normalizeH="0" noProof="0" dirty="0" smtClean="0">
              <a:ln w="3175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charset="0"/>
              <a:ea typeface="+mj-ea"/>
              <a:cs typeface="Tahoma" pitchFamily="34" charset="0"/>
            </a:endParaRPr>
          </a:p>
        </p:txBody>
      </p:sp>
      <p:sp>
        <p:nvSpPr>
          <p:cNvPr id="8" name="Title 6"/>
          <p:cNvSpPr>
            <a:spLocks noGrp="1"/>
          </p:cNvSpPr>
          <p:nvPr/>
        </p:nvSpPr>
        <p:spPr bwMode="auto">
          <a:xfrm>
            <a:off x="0" y="4092575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6283"/>
                </a:solidFill>
                <a:latin typeface="+mj-lt"/>
                <a:ea typeface="ＭＳ Ｐゴシック" pitchFamily="34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6283"/>
                </a:solidFill>
                <a:latin typeface="Arial" charset="0"/>
                <a:ea typeface="ＭＳ Ｐゴシック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6283"/>
                </a:solidFill>
                <a:latin typeface="Arial" charset="0"/>
                <a:ea typeface="ＭＳ Ｐゴシック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6283"/>
                </a:solidFill>
                <a:latin typeface="Arial" charset="0"/>
                <a:ea typeface="ＭＳ Ｐゴシック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6283"/>
                </a:solidFill>
                <a:latin typeface="Arial" charset="0"/>
                <a:ea typeface="ＭＳ Ｐゴシック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zh-CN" sz="3200" dirty="0" smtClean="0"/>
              <a:t>2016 </a:t>
            </a:r>
            <a:r>
              <a:rPr lang="en-US" altLang="zh-CN" sz="3200" dirty="0" smtClean="0"/>
              <a:t>AAM </a:t>
            </a:r>
            <a:r>
              <a:rPr lang="en-US" altLang="zh-CN" sz="3200" dirty="0" smtClean="0"/>
              <a:t>Asia Technical </a:t>
            </a:r>
            <a:r>
              <a:rPr lang="en-US" altLang="zh-CN" sz="3200" dirty="0" smtClean="0"/>
              <a:t>Competition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219200" y="5053945"/>
            <a:ext cx="685800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400"/>
              </a:spcAft>
              <a:buClr>
                <a:srgbClr val="C00000"/>
              </a:buClr>
            </a:pPr>
            <a:r>
              <a:rPr lang="en-US" altLang="zh-CN" sz="2000" b="1" kern="0" dirty="0" smtClean="0">
                <a:solidFill>
                  <a:srgbClr val="404040"/>
                </a:solidFill>
                <a:latin typeface="Arial"/>
                <a:ea typeface="ＭＳ Ｐゴシック" pitchFamily="34" charset="-128"/>
              </a:rPr>
              <a:t>*** University</a:t>
            </a:r>
            <a:endParaRPr lang="en-US" altLang="zh-CN" sz="2000" b="1" kern="0" dirty="0">
              <a:solidFill>
                <a:srgbClr val="404040"/>
              </a:solidFill>
              <a:latin typeface="Arial"/>
              <a:ea typeface="ＭＳ Ｐゴシック" pitchFamily="34" charset="-128"/>
            </a:endParaRPr>
          </a:p>
          <a:p>
            <a:pPr lvl="0" algn="ctr" eaLnBrk="1" hangingPunct="1">
              <a:spcAft>
                <a:spcPts val="400"/>
              </a:spcAft>
              <a:buClr>
                <a:srgbClr val="C00000"/>
              </a:buClr>
            </a:pPr>
            <a:r>
              <a:rPr lang="en-US" altLang="zh-CN" sz="2000" b="1" kern="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27</a:t>
            </a:r>
            <a:r>
              <a:rPr lang="en-US" altLang="zh-CN" sz="2000" b="1" kern="0" baseline="3000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st</a:t>
            </a:r>
            <a:r>
              <a:rPr lang="en-US" altLang="zh-CN" sz="2000" b="1" kern="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 </a:t>
            </a:r>
            <a:r>
              <a:rPr lang="en-US" altLang="zh-CN" sz="2000" b="1" kern="0" dirty="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May</a:t>
            </a:r>
            <a:r>
              <a:rPr lang="en-US" altLang="zh-CN" sz="2000" b="1" kern="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, </a:t>
            </a:r>
            <a:r>
              <a:rPr lang="en-US" altLang="zh-CN" sz="2000" b="1" kern="0" smtClean="0">
                <a:solidFill>
                  <a:srgbClr val="898989"/>
                </a:solidFill>
                <a:latin typeface="Arial"/>
                <a:ea typeface="ＭＳ Ｐゴシック" pitchFamily="34" charset="-128"/>
              </a:rPr>
              <a:t>2016</a:t>
            </a:r>
            <a:endParaRPr lang="en-US" altLang="zh-CN" sz="2000" b="1" kern="0" dirty="0">
              <a:solidFill>
                <a:srgbClr val="898989"/>
              </a:solidFill>
              <a:latin typeface="Arial"/>
              <a:ea typeface="ＭＳ Ｐゴシック" pitchFamily="34" charset="-128"/>
            </a:endParaRPr>
          </a:p>
          <a:p>
            <a:pPr lvl="0" algn="ctr">
              <a:spcAft>
                <a:spcPts val="400"/>
              </a:spcAft>
              <a:buClr>
                <a:srgbClr val="C00000"/>
              </a:buClr>
            </a:pPr>
            <a:endParaRPr lang="en-US" altLang="zh-CN" sz="2000" b="1" kern="0" dirty="0">
              <a:solidFill>
                <a:srgbClr val="404040"/>
              </a:solidFill>
              <a:latin typeface="Arial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Agenda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5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13</Words>
  <Application>Microsoft Office PowerPoint</Application>
  <PresentationFormat>On-screen Show (4:3)</PresentationFormat>
  <Paragraphs>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Blank Presentation</vt:lpstr>
      <vt:lpstr>1_Blank Presentation</vt:lpstr>
      <vt:lpstr>PowerPoint Presentation</vt:lpstr>
      <vt:lpstr>PowerPoint Presentation</vt:lpstr>
      <vt:lpstr>PowerPoint Presentation</vt:lpstr>
      <vt:lpstr>PowerPoint Presentation</vt:lpstr>
    </vt:vector>
  </TitlesOfParts>
  <Company>thevimarcgroupinc.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CMS</dc:creator>
  <cp:lastModifiedBy>Zhang, Fiona</cp:lastModifiedBy>
  <cp:revision>41</cp:revision>
  <cp:lastPrinted>2012-09-14T08:08:13Z</cp:lastPrinted>
  <dcterms:created xsi:type="dcterms:W3CDTF">2012-04-06T21:37:12Z</dcterms:created>
  <dcterms:modified xsi:type="dcterms:W3CDTF">2016-01-12T06:50:22Z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dDocName">
    <vt:lpwstr>AAMDOC000531</vt:lpwstr>
  </property>
  <property fmtid="{D5CDD505-2E9C-101B-9397-08002B2CF9AE}" pid="3" name="DISProperties">
    <vt:lpwstr>DISdDocName,DIScgiUrl,DISdUser,DISdID,DISidcName,DISTaskPaneUrl</vt:lpwstr>
  </property>
  <property fmtid="{D5CDD505-2E9C-101B-9397-08002B2CF9AE}" pid="4" name="DIScgiUrl">
    <vt:lpwstr>http://portal.aam.com/cs/idcplg</vt:lpwstr>
  </property>
  <property fmtid="{D5CDD505-2E9C-101B-9397-08002B2CF9AE}" pid="5" name="DISdUser">
    <vt:lpwstr>ShenJa</vt:lpwstr>
  </property>
  <property fmtid="{D5CDD505-2E9C-101B-9397-08002B2CF9AE}" pid="6" name="DISdID">
    <vt:lpwstr>1280</vt:lpwstr>
  </property>
  <property fmtid="{D5CDD505-2E9C-101B-9397-08002B2CF9AE}" pid="7" name="DISidcName">
    <vt:lpwstr>whqlx11aamnet16200</vt:lpwstr>
  </property>
  <property fmtid="{D5CDD505-2E9C-101B-9397-08002B2CF9AE}" pid="8" name="DISTaskPaneUrl">
    <vt:lpwstr>http://portal.aam.com/cs/idcplg?IdcService=DESKTOP_DOC_INFO&amp;dDocName=AAMDOC000531&amp;dID=1280&amp;ClientControlled=DocMan,taskpane&amp;coreContentOnly=1</vt:lpwstr>
  </property>
</Properties>
</file>